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2" d="100"/>
          <a:sy n="62" d="100"/>
        </p:scale>
        <p:origin x="64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57278-A1C2-4C6B-8FFD-4E30B8CC3917}" type="datetimeFigureOut">
              <a:rPr lang="fr-FR" smtClean="0"/>
              <a:t>25/08/2021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33EB5-20EB-4928-983F-7261A0A164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21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67CE8B-75CB-4961-B871-15551D6D04FD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08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F1B6-0D3F-489A-BEBD-CB03D05F5386}" type="datetime1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66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FDB9-E51E-4663-9D2C-B9EFA6D05257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23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DE52-9ACC-43B6-ADBD-0BB4ECF0FCF9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45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E0ED-1C31-4714-9C1E-C87B2C4CC3CB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9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7C9D-B646-4C03-A26C-122FE0E9D1E6}" type="datetime1">
              <a:rPr lang="fr-FR" smtClean="0"/>
              <a:t>25/08/2021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299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8167-71E6-4A5F-A872-0A377E4858AC}" type="datetime1">
              <a:rPr lang="fr-FR" smtClean="0"/>
              <a:t>25/08/2021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27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06B269A-BF09-4490-9F16-F447801861CF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1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166E540-AD80-45F9-B125-CB5C08303936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4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3CEF1-46AB-4A01-9F3F-CB268E4A8FA4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10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FB719-62EA-46BD-B965-DE7241ED3AB2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5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8EBA-5083-4EF7-A80C-89F8242D2BB1}" type="datetime1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9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B7B3-3E94-4AE7-931A-31361E4E66B2}" type="datetime1">
              <a:rPr lang="fr-FR" smtClean="0"/>
              <a:t>25/08/2021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5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8FF0-3590-4AF8-AA3D-95D17407FC3E}" type="datetime1">
              <a:rPr lang="fr-FR" smtClean="0"/>
              <a:t>25/08/2021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C1B4-C52A-441E-84B4-4AEE2A0B4850}" type="datetime1">
              <a:rPr lang="fr-FR" smtClean="0"/>
              <a:t>25/08/2021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72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8FD7-1DC0-44AC-B7FC-C2036A180BE5}" type="datetime1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82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5BCD-E273-4412-AFC7-E7DF3D9FE3FA}" type="datetime1">
              <a:rPr lang="fr-FR" smtClean="0"/>
              <a:t>25/08/2021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07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F21768D-47BA-41E5-B7AC-E4C4A2B8F890}" type="datetime1">
              <a:rPr lang="fr-FR" smtClean="0"/>
              <a:t>25/08/2021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AA1E052-2702-4B65-B9F9-730EC07D2D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09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400"/>
            <a:ext cx="5791200" cy="57912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264400" y="5739825"/>
            <a:ext cx="187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CSHARP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8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 du Tuto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https://docs.microsoft.com/fr-fr/visualstudio/get-started/csharp/tutorial-console?view=vs-2019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41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Quand utilisé C# ?										Page 3</a:t>
            </a:r>
          </a:p>
          <a:p>
            <a:endParaRPr lang="fr-FR" sz="2400" dirty="0"/>
          </a:p>
          <a:p>
            <a:r>
              <a:rPr lang="fr-FR" sz="2400" dirty="0"/>
              <a:t>Qu’est ce que c’est le C# ?							Page </a:t>
            </a:r>
            <a:r>
              <a:rPr lang="fr-FR" sz="2400" dirty="0" smtClean="0"/>
              <a:t>4</a:t>
            </a:r>
          </a:p>
          <a:p>
            <a:endParaRPr lang="fr-FR" sz="2400" dirty="0"/>
          </a:p>
          <a:p>
            <a:r>
              <a:rPr lang="fr-FR" sz="2400" dirty="0" smtClean="0"/>
              <a:t>Tuto														Page </a:t>
            </a:r>
            <a:r>
              <a:rPr lang="fr-FR" sz="2400" dirty="0" smtClean="0"/>
              <a:t>5-9</a:t>
            </a:r>
          </a:p>
          <a:p>
            <a:endParaRPr lang="fr-FR" sz="2400" dirty="0"/>
          </a:p>
          <a:p>
            <a:r>
              <a:rPr lang="fr-FR" sz="2400" dirty="0" smtClean="0"/>
              <a:t>Lien du Tuto 												Page 10  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14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que c’est C#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C# est un langage de programmation</a:t>
            </a:r>
          </a:p>
          <a:p>
            <a:endParaRPr lang="fr-FR" dirty="0"/>
          </a:p>
          <a:p>
            <a:r>
              <a:rPr lang="fr-FR" dirty="0"/>
              <a:t>D</a:t>
            </a:r>
            <a:r>
              <a:rPr lang="fr-FR" dirty="0" smtClean="0"/>
              <a:t>érivé </a:t>
            </a:r>
            <a:r>
              <a:rPr lang="fr-FR" dirty="0"/>
              <a:t>de C et de C++, ressemblant au langage </a:t>
            </a:r>
            <a:r>
              <a:rPr lang="fr-FR" dirty="0" smtClean="0"/>
              <a:t>Java.</a:t>
            </a:r>
          </a:p>
          <a:p>
            <a:endParaRPr lang="fr-FR" dirty="0"/>
          </a:p>
          <a:p>
            <a:r>
              <a:rPr lang="fr-FR" dirty="0" smtClean="0"/>
              <a:t>Le C# Bas niveau proche de la machine.</a:t>
            </a:r>
          </a:p>
          <a:p>
            <a:endParaRPr lang="fr-FR" dirty="0"/>
          </a:p>
          <a:p>
            <a:r>
              <a:rPr lang="fr-FR" dirty="0"/>
              <a:t>C# sera plus intuitif pour des personnes familiarisées avec l’écosystème Microsoft tandis que Python </a:t>
            </a:r>
            <a:r>
              <a:rPr lang="fr-FR" dirty="0" smtClean="0"/>
              <a:t>sa marche bien sur </a:t>
            </a:r>
            <a:r>
              <a:rPr lang="fr-FR" dirty="0" err="1" smtClean="0"/>
              <a:t>microsoft</a:t>
            </a:r>
            <a:r>
              <a:rPr lang="fr-FR" dirty="0" smtClean="0"/>
              <a:t>; </a:t>
            </a:r>
            <a:r>
              <a:rPr lang="fr-FR" dirty="0"/>
              <a:t>il pourra être lancé sur n’importe quel environnement.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60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</a:t>
            </a:r>
            <a:r>
              <a:rPr lang="fr-FR" dirty="0" smtClean="0"/>
              <a:t>utiliser </a:t>
            </a:r>
            <a:r>
              <a:rPr lang="fr-FR" dirty="0" smtClean="0"/>
              <a:t>C#?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/>
              <a:t>est </a:t>
            </a:r>
            <a:r>
              <a:rPr lang="fr-FR" dirty="0" smtClean="0"/>
              <a:t>utilisé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Pour Développer des application Web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Des applications </a:t>
            </a:r>
            <a:r>
              <a:rPr lang="fr-FR" dirty="0"/>
              <a:t>de </a:t>
            </a:r>
            <a:r>
              <a:rPr lang="fr-FR" dirty="0" smtClean="0"/>
              <a:t>bureau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Des Services Web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Des commandes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Des Widgets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 smtClean="0"/>
              <a:t>Des bibliothèques de classes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Courier New" panose="02070309020205020404" pitchFamily="49" charset="0"/>
              <a:buChar char="o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77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2830" y="2522546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/>
              <a:t>Création du Projet :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43" y="3018121"/>
            <a:ext cx="4443413" cy="3047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743" y="3014929"/>
            <a:ext cx="4524376" cy="30509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941" y="3155440"/>
            <a:ext cx="3734382" cy="30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9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9935" y="1711876"/>
            <a:ext cx="5467840" cy="34163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33400" y="2565400"/>
            <a:ext cx="520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Plus précisément, supprimez la ligne indiquant </a:t>
            </a:r>
            <a:r>
              <a:rPr lang="fr-FR" u="sng" dirty="0" err="1" smtClean="0">
                <a:solidFill>
                  <a:srgbClr val="FF0000"/>
                </a:solidFill>
              </a:rPr>
              <a:t>Console.WriteLine</a:t>
            </a:r>
            <a:r>
              <a:rPr lang="fr-FR" u="sng" dirty="0" smtClean="0">
                <a:solidFill>
                  <a:srgbClr val="FF0000"/>
                </a:solidFill>
              </a:rPr>
              <a:t>("Hello World!");.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47933"/>
            <a:ext cx="3590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À la place, tapez le code suivant : 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42" y="3917265"/>
            <a:ext cx="1778000" cy="1073112"/>
          </a:xfrm>
          <a:prstGeom prst="rect">
            <a:avLst/>
          </a:prstGeom>
        </p:spPr>
      </p:pic>
      <p:sp>
        <p:nvSpPr>
          <p:cNvPr id="13" name="Flèche à angle droit 12"/>
          <p:cNvSpPr/>
          <p:nvPr/>
        </p:nvSpPr>
        <p:spPr>
          <a:xfrm>
            <a:off x="2947725" y="3860191"/>
            <a:ext cx="5041900" cy="1012121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10650" y="5245099"/>
            <a:ext cx="4874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Choisissez le bouton vert </a:t>
            </a:r>
            <a:r>
              <a:rPr lang="fr-FR" b="1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Démarrer</a:t>
            </a:r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 en regard de </a:t>
            </a:r>
            <a:r>
              <a:rPr lang="fr-FR" b="1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calculatrice</a:t>
            </a:r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 pour générer et exécuter votre programme, ou appuyez sur </a:t>
            </a:r>
            <a:r>
              <a:rPr lang="fr-FR" b="1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F5</a:t>
            </a:r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5245099"/>
            <a:ext cx="5667375" cy="8382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250" y="4988114"/>
            <a:ext cx="4054475" cy="16737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7400" y="5184570"/>
            <a:ext cx="370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Une fenêtre de console s’ouvre en affichant la somme de 42 + 119, c’est-à-dire </a:t>
            </a:r>
            <a:r>
              <a:rPr lang="fr-FR" b="1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161</a:t>
            </a:r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19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063416"/>
            <a:ext cx="4260850" cy="5996476"/>
          </a:xfrm>
          <a:prstGeom prst="rect">
            <a:avLst/>
          </a:prstGeom>
        </p:spPr>
      </p:pic>
      <p:sp>
        <p:nvSpPr>
          <p:cNvPr id="12" name="Parenthèses 11"/>
          <p:cNvSpPr/>
          <p:nvPr/>
        </p:nvSpPr>
        <p:spPr>
          <a:xfrm>
            <a:off x="3581400" y="1981200"/>
            <a:ext cx="4260850" cy="246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2" y="2315404"/>
            <a:ext cx="4077782" cy="3492500"/>
          </a:xfrm>
          <a:prstGeom prst="rect">
            <a:avLst/>
          </a:prstGeom>
        </p:spPr>
      </p:pic>
      <p:sp>
        <p:nvSpPr>
          <p:cNvPr id="16" name="Parenthèses 15"/>
          <p:cNvSpPr/>
          <p:nvPr/>
        </p:nvSpPr>
        <p:spPr>
          <a:xfrm>
            <a:off x="411162" y="2315404"/>
            <a:ext cx="3043238" cy="41509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gauche 16"/>
          <p:cNvSpPr/>
          <p:nvPr/>
        </p:nvSpPr>
        <p:spPr>
          <a:xfrm>
            <a:off x="3581400" y="2315404"/>
            <a:ext cx="2832100" cy="415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705599" y="2315404"/>
            <a:ext cx="448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Variable contenant les nombres entier</a:t>
            </a:r>
            <a:endParaRPr lang="fr-FR" dirty="0"/>
          </a:p>
        </p:txBody>
      </p:sp>
      <p:sp>
        <p:nvSpPr>
          <p:cNvPr id="20" name="Parenthèses 19"/>
          <p:cNvSpPr/>
          <p:nvPr/>
        </p:nvSpPr>
        <p:spPr>
          <a:xfrm>
            <a:off x="411162" y="2730500"/>
            <a:ext cx="3043238" cy="533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Parenthèses 20"/>
          <p:cNvSpPr/>
          <p:nvPr/>
        </p:nvSpPr>
        <p:spPr>
          <a:xfrm>
            <a:off x="411162" y="3263900"/>
            <a:ext cx="3475038" cy="5715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Parenthèses 21"/>
          <p:cNvSpPr/>
          <p:nvPr/>
        </p:nvSpPr>
        <p:spPr>
          <a:xfrm>
            <a:off x="411162" y="3835400"/>
            <a:ext cx="3894138" cy="609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Parenthèses 22"/>
          <p:cNvSpPr/>
          <p:nvPr/>
        </p:nvSpPr>
        <p:spPr>
          <a:xfrm>
            <a:off x="411162" y="4445000"/>
            <a:ext cx="3894138" cy="1143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gauche 23"/>
          <p:cNvSpPr/>
          <p:nvPr/>
        </p:nvSpPr>
        <p:spPr>
          <a:xfrm>
            <a:off x="3581400" y="2816744"/>
            <a:ext cx="2832100" cy="36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gauche 24"/>
          <p:cNvSpPr/>
          <p:nvPr/>
        </p:nvSpPr>
        <p:spPr>
          <a:xfrm>
            <a:off x="3905250" y="3350144"/>
            <a:ext cx="2832100" cy="36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gauche 25"/>
          <p:cNvSpPr/>
          <p:nvPr/>
        </p:nvSpPr>
        <p:spPr>
          <a:xfrm>
            <a:off x="4476497" y="3968460"/>
            <a:ext cx="2832100" cy="36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gauche 26"/>
          <p:cNvSpPr/>
          <p:nvPr/>
        </p:nvSpPr>
        <p:spPr>
          <a:xfrm>
            <a:off x="4464050" y="4884050"/>
            <a:ext cx="2832100" cy="36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737350" y="2816744"/>
            <a:ext cx="436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titre de la console 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378583" y="4741340"/>
            <a:ext cx="417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demande de choisir entre l’addition , la soustraction , la multiplication et la division 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308597" y="3849551"/>
            <a:ext cx="417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demande de mettre le second nombre à calculer 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073900" y="3406502"/>
            <a:ext cx="417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demande de mettre le premier nombre à calculer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29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2" animBg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5" grpId="1" animBg="1"/>
      <p:bldP spid="25" grpId="2" animBg="1"/>
      <p:bldP spid="26" grpId="1" animBg="1"/>
      <p:bldP spid="26" grpId="2" animBg="1"/>
      <p:bldP spid="27" grpId="1" animBg="1"/>
      <p:bldP spid="27" grpId="2" animBg="1"/>
      <p:bldP spid="28" grpId="1"/>
      <p:bldP spid="28" grpId="2"/>
      <p:bldP spid="30" grpId="1"/>
      <p:bldP spid="30" grpId="2"/>
      <p:bldP spid="31" grpId="1"/>
      <p:bldP spid="31" grpId="2"/>
      <p:bldP spid="32" grpId="1"/>
      <p:bldP spid="3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411480"/>
            <a:ext cx="4669944" cy="6572212"/>
          </a:xfrm>
          <a:prstGeom prst="rect">
            <a:avLst/>
          </a:prstGeom>
        </p:spPr>
      </p:pic>
      <p:sp>
        <p:nvSpPr>
          <p:cNvPr id="6" name="Parenthèses 5"/>
          <p:cNvSpPr/>
          <p:nvPr/>
        </p:nvSpPr>
        <p:spPr>
          <a:xfrm>
            <a:off x="3931920" y="4358640"/>
            <a:ext cx="4319424" cy="224028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22" y="2100719"/>
            <a:ext cx="4714875" cy="3193733"/>
          </a:xfrm>
          <a:prstGeom prst="rect">
            <a:avLst/>
          </a:prstGeom>
        </p:spPr>
      </p:pic>
      <p:sp>
        <p:nvSpPr>
          <p:cNvPr id="8" name="Parenthèses 7"/>
          <p:cNvSpPr/>
          <p:nvPr/>
        </p:nvSpPr>
        <p:spPr>
          <a:xfrm>
            <a:off x="304800" y="2270760"/>
            <a:ext cx="4648200" cy="249936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5009197" y="3032760"/>
            <a:ext cx="3723323" cy="66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732520" y="2758440"/>
            <a:ext cx="323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-Switch (choix) avec boite à l’intérieur pour choisir le calcul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{</a:t>
            </a:r>
            <a:r>
              <a:rPr lang="fr-FR" dirty="0"/>
              <a:t>num1} + {num2</a:t>
            </a:r>
            <a:r>
              <a:rPr lang="fr-FR" dirty="0" smtClean="0"/>
              <a:t>} : affiche l’opération</a:t>
            </a:r>
          </a:p>
          <a:p>
            <a:pPr marL="285750" indent="-285750">
              <a:buFontTx/>
              <a:buChar char="-"/>
            </a:pPr>
            <a:r>
              <a:rPr lang="fr-FR" dirty="0"/>
              <a:t>+ (num1 + num2</a:t>
            </a:r>
            <a:r>
              <a:rPr lang="fr-FR" dirty="0" smtClean="0"/>
              <a:t>)); : calculer l’opération choisi</a:t>
            </a:r>
            <a:endParaRPr lang="fr-FR" dirty="0"/>
          </a:p>
        </p:txBody>
      </p:sp>
      <p:sp>
        <p:nvSpPr>
          <p:cNvPr id="11" name="Parenthèses 10"/>
          <p:cNvSpPr/>
          <p:nvPr/>
        </p:nvSpPr>
        <p:spPr>
          <a:xfrm>
            <a:off x="294322" y="4770120"/>
            <a:ext cx="4353878" cy="5243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>
            <a:off x="4785360" y="4770120"/>
            <a:ext cx="3709824" cy="2966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732520" y="4770120"/>
            <a:ext cx="260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Message d’alerte pour fermer en appuyant sur une touche </a:t>
            </a:r>
          </a:p>
        </p:txBody>
      </p:sp>
    </p:spTree>
    <p:extLst>
      <p:ext uri="{BB962C8B-B14F-4D97-AF65-F5344CB8AC3E}">
        <p14:creationId xmlns:p14="http://schemas.microsoft.com/office/powerpoint/2010/main" val="315857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E052-2702-4B65-B9F9-730EC07D2D0E}" type="slidenum">
              <a:rPr lang="fr-FR" smtClean="0"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46760" y="2209800"/>
            <a:ext cx="341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Cliquez sur </a:t>
            </a:r>
            <a:r>
              <a:rPr lang="fr-FR" b="1" i="0" dirty="0" err="1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Calculator</a:t>
            </a:r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 pour exécuter votre programme, ou appuyez sur </a:t>
            </a:r>
            <a:r>
              <a:rPr lang="fr-FR" b="1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F5</a:t>
            </a:r>
            <a:r>
              <a:rPr lang="fr-FR" b="0" i="0" dirty="0" smtClean="0">
                <a:solidFill>
                  <a:srgbClr val="171717"/>
                </a:solidFill>
                <a:effectLst/>
                <a:latin typeface="Segoe UI" panose="020B0502040204020203" pitchFamily="34" charset="0"/>
              </a:rPr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17" y="2233286"/>
            <a:ext cx="6272442" cy="8998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3498891"/>
            <a:ext cx="4859102" cy="291810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4160520" y="4303000"/>
            <a:ext cx="3520618" cy="4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681138" y="4118334"/>
            <a:ext cx="4175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-Premier nombre à mettre</a:t>
            </a:r>
          </a:p>
          <a:p>
            <a:r>
              <a:rPr lang="fr-FR" dirty="0" smtClean="0"/>
              <a:t>-Second nombre à mettre</a:t>
            </a:r>
          </a:p>
          <a:p>
            <a:endParaRPr lang="fr-FR" dirty="0"/>
          </a:p>
          <a:p>
            <a:r>
              <a:rPr lang="fr-FR" dirty="0" smtClean="0"/>
              <a:t>-Option de calcul </a:t>
            </a:r>
          </a:p>
          <a:p>
            <a:endParaRPr lang="fr-FR" dirty="0"/>
          </a:p>
          <a:p>
            <a:r>
              <a:rPr lang="fr-FR" dirty="0" smtClean="0"/>
              <a:t>-Calcul + Résultat  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4434840" y="4602480"/>
            <a:ext cx="3246298" cy="3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3176311" y="5151120"/>
            <a:ext cx="4504827" cy="1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459480" y="5715000"/>
            <a:ext cx="4221658" cy="45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9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263</Words>
  <Application>Microsoft Office PowerPoint</Application>
  <PresentationFormat>Grand écran</PresentationFormat>
  <Paragraphs>64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Segoe UI</vt:lpstr>
      <vt:lpstr>Wingdings 3</vt:lpstr>
      <vt:lpstr>Salle d’ions</vt:lpstr>
      <vt:lpstr>Présentation PowerPoint</vt:lpstr>
      <vt:lpstr>Sommaire </vt:lpstr>
      <vt:lpstr>Qu’est ce que c’est C#</vt:lpstr>
      <vt:lpstr>Quand utiliser C#?</vt:lpstr>
      <vt:lpstr>Tuto </vt:lpstr>
      <vt:lpstr>Présentation PowerPoint</vt:lpstr>
      <vt:lpstr>Présentation PowerPoint</vt:lpstr>
      <vt:lpstr>Présentation PowerPoint</vt:lpstr>
      <vt:lpstr>Présentation PowerPoint</vt:lpstr>
      <vt:lpstr>Lien du Tuto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image</dc:creator>
  <cp:lastModifiedBy>image</cp:lastModifiedBy>
  <cp:revision>19</cp:revision>
  <dcterms:created xsi:type="dcterms:W3CDTF">2021-08-25T07:22:59Z</dcterms:created>
  <dcterms:modified xsi:type="dcterms:W3CDTF">2021-08-25T12:04:59Z</dcterms:modified>
</cp:coreProperties>
</file>